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73" r:id="rId30"/>
    <p:sldId id="284" r:id="rId31"/>
    <p:sldId id="285" r:id="rId32"/>
    <p:sldId id="289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6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7.xml"/><Relationship Id="rId16" Type="http://schemas.openxmlformats.org/officeDocument/2006/relationships/image" Target="../media/image61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6.png"/><Relationship Id="rId5" Type="http://schemas.openxmlformats.org/officeDocument/2006/relationships/tags" Target="../tags/tag50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6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54.xml"/><Relationship Id="rId16" Type="http://schemas.openxmlformats.org/officeDocument/2006/relationships/image" Target="../media/image69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6.png"/><Relationship Id="rId5" Type="http://schemas.openxmlformats.org/officeDocument/2006/relationships/tags" Target="../tags/tag57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8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77.png"/><Relationship Id="rId5" Type="http://schemas.openxmlformats.org/officeDocument/2006/relationships/tags" Target="../tags/tag70.xml"/><Relationship Id="rId10" Type="http://schemas.openxmlformats.org/officeDocument/2006/relationships/image" Target="../media/image76.png"/><Relationship Id="rId4" Type="http://schemas.openxmlformats.org/officeDocument/2006/relationships/tags" Target="../tags/tag69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06529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488080-779A-4407-AC54-AF65A852472F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1151792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1B95B3-1544-46BC-AB8B-A65E30784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2739054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494B2E-A8B1-4E5E-8AB3-683C8FCAF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1019908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F03A88-D2C6-4077-80EC-698D6A1E16DB}"/>
                </a:ext>
              </a:extLst>
            </p:cNvPr>
            <p:cNvSpPr txBox="1"/>
            <p:nvPr/>
          </p:nvSpPr>
          <p:spPr>
            <a:xfrm rot="21246363">
              <a:off x="3906699" y="162692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497517-114E-4CE5-A509-F694D0ACFE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865572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91F0EE-382F-4AD7-AC6D-55F92F843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740423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56AEFD-E308-4E31-8DFE-F98CC6656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1833136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D1E8CE4-DB8D-4E99-9456-1552D68454D0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740423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AB0A9D-B65B-47BE-ABC0-A945F21C05EA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2CD81-9A1F-4CE4-89D6-DF8D11280B9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462" y="1597891"/>
              <a:ext cx="1638752" cy="40653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4480425" y="-151444"/>
            <a:ext cx="9265280" cy="8522816"/>
            <a:chOff x="4869375" y="-1664816"/>
            <a:chExt cx="9265280" cy="8522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7435761" y="-683470"/>
              <a:ext cx="6698894" cy="7541470"/>
              <a:chOff x="6569402" y="467360"/>
              <a:chExt cx="5414925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6569402" y="467360"/>
                <a:ext cx="4125112" cy="609600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517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69375" y="-1664816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479" y="-1664816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246697"/>
              <a:ext cx="328638" cy="7374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This is good, it means our collision potential is larger than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86.6891"/>
  <p:tag name="LATEXADDIN" val="\documentclass{article}&#10;\usepackage{amsmath}&#10;\usepackage{xcolor}&#10;\pagestyle{empty}&#10;\begin{document}&#10;&#10;\definecolor{Monred}{RGB}{172,0,0}&#10;&#10;$$L_{Max, \, sed}$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8878</TotalTime>
  <Words>331</Words>
  <Application>Microsoft Office PowerPoint</Application>
  <PresentationFormat>Widescreen</PresentationFormat>
  <Paragraphs>103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160</cp:revision>
  <dcterms:created xsi:type="dcterms:W3CDTF">2018-04-01T13:05:30Z</dcterms:created>
  <dcterms:modified xsi:type="dcterms:W3CDTF">2018-05-16T11:45:57Z</dcterms:modified>
</cp:coreProperties>
</file>